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42eb049f4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42eb049f4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42eb049f4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42eb049f4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42eb049f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42eb049f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42eb049f4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42eb049f4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42eb049f4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42eb049f4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42eb049f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42eb049f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42eb049f4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42eb049f4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42eb049f4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42eb049f4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542eb049f4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542eb049f4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419606a1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419606a1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42eb049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42eb049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42eb049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42eb049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42eb049f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42eb049f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42eb049f4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42eb049f4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42eb049f4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42eb049f4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419606a1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419606a1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42eb049f4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42eb049f4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Calculator</a:t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Pi-Sense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729450" y="4039475"/>
            <a:ext cx="73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Lochana Abhayawardana, Arsany Girgis and Emirkan Sali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00" y="2062725"/>
            <a:ext cx="8217425" cy="16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type="title"/>
          </p:nvPr>
        </p:nvSpPr>
        <p:spPr>
          <a:xfrm>
            <a:off x="727650" y="597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Calculator testbench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251" y="1476224"/>
            <a:ext cx="7653449" cy="345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type="title"/>
          </p:nvPr>
        </p:nvSpPr>
        <p:spPr>
          <a:xfrm>
            <a:off x="727650" y="597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 FSM </a:t>
            </a:r>
            <a:r>
              <a:rPr lang="en"/>
              <a:t>testbench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Root page consisting of 5 subpages</a:t>
            </a:r>
            <a:endParaRPr sz="15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Power page with Power supply, switch and 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Keypad Page where we simulated the keypad using pushbuttons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FPGA page with the needed components of the FPGA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Seven segment display page with both displays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FPGA JTAG page for the JTAG Interface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 Components in the schematic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500" y="152400"/>
            <a:ext cx="1820131" cy="406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956" y="152400"/>
            <a:ext cx="3714391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Keypad using push-buttons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2617" l="9543" r="0" t="6827"/>
          <a:stretch/>
        </p:blipFill>
        <p:spPr>
          <a:xfrm>
            <a:off x="2573125" y="128600"/>
            <a:ext cx="4161846" cy="42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Seven Segment displays connected to the I/O ports of FPGA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50" y="1010800"/>
            <a:ext cx="8839199" cy="3121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Selecting the right footprints for the symbols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Arranging the components in a way </a:t>
            </a:r>
            <a:r>
              <a:rPr lang="en"/>
              <a:t>that makes sense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Labeling, designing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Routing of connections using Autorouter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layout with all its layers visible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813" y="205350"/>
            <a:ext cx="4721675" cy="40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View of the PCB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438" y="114275"/>
            <a:ext cx="4060415" cy="40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684750" y="1922000"/>
            <a:ext cx="76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679300" y="595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2700"/>
            <a:ext cx="8839198" cy="320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29450" y="501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900" y="1036800"/>
            <a:ext cx="6565171" cy="380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ctrTitle"/>
          </p:nvPr>
        </p:nvSpPr>
        <p:spPr>
          <a:xfrm>
            <a:off x="729450" y="1322450"/>
            <a:ext cx="48807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250" y="826100"/>
            <a:ext cx="5814858" cy="410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>
            <p:ph type="title"/>
          </p:nvPr>
        </p:nvSpPr>
        <p:spPr>
          <a:xfrm>
            <a:off x="727650" y="597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150" y="597500"/>
            <a:ext cx="3552700" cy="44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type="title"/>
          </p:nvPr>
        </p:nvSpPr>
        <p:spPr>
          <a:xfrm>
            <a:off x="727650" y="597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 FSM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727650" y="597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075" y="806098"/>
            <a:ext cx="4940825" cy="42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25" y="2041741"/>
            <a:ext cx="9143998" cy="149991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>
            <p:ph type="title"/>
          </p:nvPr>
        </p:nvSpPr>
        <p:spPr>
          <a:xfrm>
            <a:off x="727650" y="597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module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